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76" r:id="rId4"/>
    <p:sldId id="266" r:id="rId5"/>
    <p:sldId id="267" r:id="rId6"/>
    <p:sldId id="269" r:id="rId7"/>
    <p:sldId id="270" r:id="rId8"/>
    <p:sldId id="272" r:id="rId9"/>
    <p:sldId id="273" r:id="rId10"/>
    <p:sldId id="274" r:id="rId11"/>
    <p:sldId id="275" r:id="rId12"/>
    <p:sldId id="277" r:id="rId13"/>
    <p:sldId id="261" r:id="rId14"/>
    <p:sldId id="265" r:id="rId1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Grade-7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Cambria"/>
                <a:ea typeface="Cambria"/>
                <a:cs typeface="Cambria"/>
                <a:sym typeface="Cambria"/>
              </a:rPr>
              <a:t>Lesson-1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-US" sz="40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MEDIEVAL WORLD</a:t>
            </a:r>
            <a:endParaRPr sz="40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0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3098"/>
            <a:ext cx="1431851" cy="371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888888"/>
                </a:solidFill>
              </a:rPr>
              <a:t>1/13</a:t>
            </a:r>
            <a:endParaRPr sz="1600"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44" y="721205"/>
            <a:ext cx="10334847" cy="1143000"/>
          </a:xfrm>
        </p:spPr>
        <p:txBody>
          <a:bodyPr/>
          <a:lstStyle/>
          <a:p>
            <a:r>
              <a:rPr lang="en-US" b="1" dirty="0" smtClean="0"/>
              <a:t>AUTOBIOGRAPHIES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1814" y="2743201"/>
            <a:ext cx="12355033" cy="59329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15410121" y="9639300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600" dirty="0" smtClean="0"/>
              <a:t>/13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96632" y="2743202"/>
          <a:ext cx="12780334" cy="286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5861"/>
                <a:gridCol w="6294473"/>
              </a:tblGrid>
              <a:tr h="7159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AUTOBIOGRAPHY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AUTHOR</a:t>
                      </a:r>
                      <a:endParaRPr lang="en-US" sz="3200" b="1" dirty="0"/>
                    </a:p>
                  </a:txBody>
                  <a:tcPr/>
                </a:tc>
              </a:tr>
              <a:tr h="7159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FUTUHAT- I FIROZ SHAHI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FIROZ-SHAH-TUGHLUQ</a:t>
                      </a:r>
                      <a:endParaRPr lang="en-US" sz="3200" b="1" dirty="0"/>
                    </a:p>
                  </a:txBody>
                  <a:tcPr/>
                </a:tc>
              </a:tr>
              <a:tr h="7159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BABURNAMA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BABUR</a:t>
                      </a:r>
                      <a:endParaRPr lang="en-US" sz="3200" b="1" dirty="0"/>
                    </a:p>
                  </a:txBody>
                  <a:tcPr/>
                </a:tc>
              </a:tr>
              <a:tr h="7159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TUZUK- I JAHANGIRI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JAHANGIR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0427" y="5784110"/>
          <a:ext cx="12985898" cy="3121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065"/>
                <a:gridCol w="6563833"/>
              </a:tblGrid>
              <a:tr h="77617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BIOGRAPHY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AUTHOR</a:t>
                      </a:r>
                      <a:endParaRPr lang="en-US" sz="1400" b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7617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PRITHVIRAJ-RASO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CHANDBARDAI</a:t>
                      </a:r>
                      <a:endParaRPr lang="en-US" sz="3200" b="1" dirty="0"/>
                    </a:p>
                  </a:txBody>
                  <a:tcPr/>
                </a:tc>
              </a:tr>
              <a:tr h="77617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HUMAYUNNAMA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GULBADAN BEGUM</a:t>
                      </a:r>
                      <a:endParaRPr lang="en-US" sz="3200" b="1" dirty="0"/>
                    </a:p>
                  </a:txBody>
                  <a:tcPr/>
                </a:tc>
              </a:tr>
              <a:tr h="77617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AKBARNAMA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ABDULFAZL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6/21/2020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7060" y="9411360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Lesson -1/NAME- THE MEDIEVAL WORLD/FACULTY-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</a:p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DEPT-SOCIAL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060" y="529819"/>
            <a:ext cx="8410354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TRAVELOGUES &amp;TRAVELLERS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7116" y="2339164"/>
            <a:ext cx="11068493" cy="6613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dirty="0" smtClean="0"/>
              <a:t>/13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73080" y="1619761"/>
          <a:ext cx="13482082" cy="784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041"/>
                <a:gridCol w="6741041"/>
              </a:tblGrid>
              <a:tr h="1110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TRAVELLERS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PLACE  FROM WHERE THEY ARRIVED</a:t>
                      </a:r>
                      <a:endParaRPr lang="en-US" sz="2800" dirty="0"/>
                    </a:p>
                  </a:txBody>
                  <a:tcPr/>
                </a:tc>
              </a:tr>
              <a:tr h="7825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ALBERUNI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CENTRAL ASIA</a:t>
                      </a:r>
                      <a:endParaRPr lang="en-US" sz="2400" b="1" dirty="0"/>
                    </a:p>
                  </a:txBody>
                  <a:tcPr/>
                </a:tc>
              </a:tr>
              <a:tr h="7442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IBN BATUTAH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MOROCCO</a:t>
                      </a:r>
                      <a:endParaRPr lang="en-US" sz="2400" b="1" dirty="0"/>
                    </a:p>
                  </a:txBody>
                  <a:tcPr/>
                </a:tc>
              </a:tr>
              <a:tr h="70174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ABDUR RAZZAQ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PERSIA</a:t>
                      </a:r>
                      <a:endParaRPr lang="en-US" sz="2400" b="1" dirty="0"/>
                    </a:p>
                  </a:txBody>
                  <a:tcPr/>
                </a:tc>
              </a:tr>
              <a:tr h="14672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MARCO POLO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NICOLO CONTI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ITALY</a:t>
                      </a:r>
                      <a:endParaRPr lang="en-US" sz="2400" b="1" dirty="0"/>
                    </a:p>
                  </a:txBody>
                  <a:tcPr/>
                </a:tc>
              </a:tr>
              <a:tr h="11100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DUARTE BARBOSA</a:t>
                      </a:r>
                    </a:p>
                    <a:p>
                      <a:pPr algn="ctr"/>
                      <a:r>
                        <a:rPr lang="en-US" sz="2400" b="1" dirty="0" smtClean="0"/>
                        <a:t>DOMINGO</a:t>
                      </a:r>
                      <a:r>
                        <a:rPr lang="en-US" sz="2400" b="1" baseline="0" dirty="0" smtClean="0"/>
                        <a:t> PAES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PORTUGAL</a:t>
                      </a:r>
                      <a:endParaRPr lang="en-US" sz="2400" b="1" dirty="0"/>
                    </a:p>
                  </a:txBody>
                  <a:tcPr/>
                </a:tc>
              </a:tr>
              <a:tr h="11100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WILLIAM HAWKINS</a:t>
                      </a:r>
                    </a:p>
                    <a:p>
                      <a:pPr algn="ctr"/>
                      <a:r>
                        <a:rPr lang="en-US" sz="2400" b="1" dirty="0" smtClean="0"/>
                        <a:t>SIR</a:t>
                      </a:r>
                      <a:r>
                        <a:rPr lang="en-US" sz="2400" b="1" baseline="0" dirty="0" smtClean="0"/>
                        <a:t> THOMAS ROE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ENGLAND</a:t>
                      </a:r>
                      <a:endParaRPr lang="en-US" sz="2400" b="1" dirty="0"/>
                    </a:p>
                  </a:txBody>
                  <a:tcPr/>
                </a:tc>
              </a:tr>
              <a:tr h="608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BERNIER</a:t>
                      </a:r>
                    </a:p>
                    <a:p>
                      <a:pPr algn="ctr"/>
                      <a:r>
                        <a:rPr lang="en-US" sz="2400" b="1" dirty="0" smtClean="0"/>
                        <a:t>TAVERNIER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FRANCE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6/21/2020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8446" y="9496421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Lesson -1/NAME- THE MEDIEVAL WORLD/FACULTY-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</a:p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DEPT-SOCIAL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335386"/>
            <a:ext cx="6172200" cy="70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Lesson -1/NAME- THE MEDIEVAL WORLD/FACULTY-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</a:p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DEPT-SOCIAL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12/13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636335" y="2147777"/>
            <a:ext cx="12017795" cy="621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TIME TO LEARN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QUESTIONS: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hat do you understand by the </a:t>
            </a: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ndian culture that emerged in the Medieval period?</a:t>
            </a: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32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How are travelogues an important literary source?</a:t>
            </a: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3200" b="1" i="0" u="none" strike="noStrike" cap="none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Our information about the Medieval period is much more than the ancient period. Explain.</a:t>
            </a: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3200" b="1" dirty="0" smtClean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9;p10"/>
          <p:cNvSpPr txBox="1">
            <a:spLocks noGrp="1"/>
          </p:cNvSpPr>
          <p:nvPr>
            <p:ph type="dt" idx="10"/>
          </p:nvPr>
        </p:nvSpPr>
        <p:spPr>
          <a:xfrm>
            <a:off x="452438" y="95932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6/21/2020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5707833" y="959676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13</a:t>
            </a: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6/21/2020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377916"/>
            <a:ext cx="6248400" cy="58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Lesson -1/NAME- THE MEDIEVAL WORLD/FACULTY-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DEPT-SOCIAL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13/13</a:t>
            </a:r>
            <a:endParaRPr sz="140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Surfing activity: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rsgr.in</a:t>
            </a:r>
            <a:r>
              <a:rPr lang="en-US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/sh0061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-US" sz="36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sgr.in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/sh0062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sai\Desktop\thank-you-lettering_1262-69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182" y="5465133"/>
            <a:ext cx="5962650" cy="2254103"/>
          </a:xfrm>
          <a:prstGeom prst="rect">
            <a:avLst/>
          </a:prstGeom>
          <a:noFill/>
        </p:spPr>
      </p:pic>
      <p:sp>
        <p:nvSpPr>
          <p:cNvPr id="9" name="Slide Number Placeholder 2"/>
          <p:cNvSpPr txBox="1">
            <a:spLocks/>
          </p:cNvSpPr>
          <p:nvPr/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633" y="2551813"/>
            <a:ext cx="13354493" cy="5847907"/>
          </a:xfrm>
        </p:spPr>
        <p:txBody>
          <a:bodyPr/>
          <a:lstStyle/>
          <a:p>
            <a:r>
              <a:rPr lang="en-US" dirty="0" smtClean="0"/>
              <a:t>Case:</a:t>
            </a:r>
            <a:br>
              <a:rPr lang="en-US" dirty="0" smtClean="0"/>
            </a:br>
            <a:r>
              <a:rPr lang="en-US" dirty="0" smtClean="0"/>
              <a:t>You are an Archaeologist excavating a region X. In the course of your excavation you find a broken pot, some coins and a few shells. Based on these findings what conclusion can you draw about the people who inhabited this region?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600" dirty="0" smtClean="0"/>
              <a:t>/13</a:t>
            </a:r>
            <a:endParaRPr lang="en-US" sz="1600" dirty="0"/>
          </a:p>
        </p:txBody>
      </p:sp>
      <p:sp>
        <p:nvSpPr>
          <p:cNvPr id="4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6/21/2020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2242" y="9198709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Lesson -1/NAME- THE MEDIEVAL WORLD/FACULTY-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</a:p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DEPT-SOCIAL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3684" y="572350"/>
            <a:ext cx="9845749" cy="1143000"/>
          </a:xfrm>
        </p:spPr>
        <p:txBody>
          <a:bodyPr/>
          <a:lstStyle/>
          <a:p>
            <a:r>
              <a:rPr lang="en-US" b="1" dirty="0" smtClean="0"/>
              <a:t>DIVISION  OF MEDIEVAL PERIOD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595" y="2658138"/>
            <a:ext cx="14290158" cy="6528391"/>
          </a:xfrm>
        </p:spPr>
        <p:txBody>
          <a:bodyPr/>
          <a:lstStyle/>
          <a:p>
            <a:pPr algn="ctr"/>
            <a:r>
              <a:rPr lang="en-US" b="1" dirty="0" smtClean="0"/>
              <a:t>MEDIEVAL PERIOD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r>
              <a:rPr lang="en-US" b="1" dirty="0" smtClean="0"/>
              <a:t>EARLY MEDIEVAL PERIOD                              LATE MEDIEVAL PERIOD</a:t>
            </a:r>
          </a:p>
          <a:p>
            <a:r>
              <a:rPr lang="en-US" b="1" dirty="0" smtClean="0"/>
              <a:t>8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CENTURY-13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                       13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– 18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</a:p>
          <a:p>
            <a:r>
              <a:rPr lang="en-US" b="1" dirty="0" err="1" smtClean="0"/>
              <a:t>Palas</a:t>
            </a:r>
            <a:r>
              <a:rPr lang="en-US" b="1" dirty="0" smtClean="0"/>
              <a:t>                                                                                       Turks</a:t>
            </a:r>
          </a:p>
          <a:p>
            <a:r>
              <a:rPr lang="en-US" b="1" dirty="0" smtClean="0"/>
              <a:t>Cholas                                                                                     Afghans                                                               </a:t>
            </a:r>
          </a:p>
          <a:p>
            <a:r>
              <a:rPr lang="en-US" b="1" dirty="0" err="1" smtClean="0"/>
              <a:t>Pratiharas</a:t>
            </a:r>
            <a:r>
              <a:rPr lang="en-US" b="1" dirty="0" smtClean="0"/>
              <a:t>                                                                               </a:t>
            </a:r>
            <a:r>
              <a:rPr lang="en-US" b="1" dirty="0" err="1" smtClean="0"/>
              <a:t>Mughals</a:t>
            </a:r>
            <a:r>
              <a:rPr lang="en-US" b="1" dirty="0" smtClean="0"/>
              <a:t>…..</a:t>
            </a:r>
          </a:p>
          <a:p>
            <a:r>
              <a:rPr lang="en-US" b="1" dirty="0" err="1" smtClean="0"/>
              <a:t>Rashtrakutas</a:t>
            </a:r>
            <a:r>
              <a:rPr lang="en-US" b="1" dirty="0" smtClean="0"/>
              <a:t>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2400" dirty="0" smtClean="0"/>
              <a:t>/13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8431619" y="3583172"/>
            <a:ext cx="57415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01879" y="3997842"/>
            <a:ext cx="8612372" cy="63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3956107" y="4423938"/>
            <a:ext cx="892341" cy="41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12684641" y="4391246"/>
            <a:ext cx="680484" cy="21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6/21/2020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9349" y="9241239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Lesson -1/NAME- THE MEDIEVAL WORLD/FACULTY-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</a:p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DEPT-SOCIAL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5392400" y="9484242"/>
            <a:ext cx="2133600" cy="672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126" y="48729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Names of India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4101" y="1850065"/>
            <a:ext cx="12929191" cy="748532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err="1" smtClean="0"/>
              <a:t>Bharatvarsha</a:t>
            </a:r>
            <a:endParaRPr lang="en-US" sz="4000" dirty="0" smtClean="0"/>
          </a:p>
          <a:p>
            <a:pPr>
              <a:buNone/>
            </a:pPr>
            <a:r>
              <a:rPr lang="en-US" sz="4000" dirty="0" err="1" smtClean="0"/>
              <a:t>Jambudwipa</a:t>
            </a:r>
            <a:endParaRPr lang="en-US" sz="4000" dirty="0" smtClean="0"/>
          </a:p>
          <a:p>
            <a:pPr>
              <a:buNone/>
            </a:pPr>
            <a:r>
              <a:rPr lang="en-US" sz="4000" dirty="0" err="1" smtClean="0"/>
              <a:t>Sindhu</a:t>
            </a:r>
            <a:r>
              <a:rPr lang="en-US" sz="4000" dirty="0" smtClean="0"/>
              <a:t> – Hindu- </a:t>
            </a:r>
            <a:r>
              <a:rPr lang="en-US" sz="4000" dirty="0" err="1" smtClean="0"/>
              <a:t>Inde</a:t>
            </a:r>
            <a:r>
              <a:rPr lang="en-US" sz="4000" dirty="0" smtClean="0"/>
              <a:t> – India</a:t>
            </a:r>
          </a:p>
          <a:p>
            <a:pPr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dirty="0" smtClean="0"/>
              <a:t>/13</a:t>
            </a:r>
            <a:endParaRPr lang="en-US" dirty="0"/>
          </a:p>
        </p:txBody>
      </p:sp>
      <p:pic>
        <p:nvPicPr>
          <p:cNvPr id="1026" name="Picture 2" descr="C:\Users\sai\Desktop\053d33ff83c808786bb27f0897158b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3327" y="1850065"/>
            <a:ext cx="6002376" cy="7421526"/>
          </a:xfrm>
          <a:prstGeom prst="rect">
            <a:avLst/>
          </a:prstGeom>
          <a:noFill/>
        </p:spPr>
      </p:pic>
      <p:sp>
        <p:nvSpPr>
          <p:cNvPr id="6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6/21/2020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1879" y="9411360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Lesson -1/NAME- THE MEDIEVAL WORLD/FACULTY-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</a:p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DEPT-SOCIAL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5392400" y="9505508"/>
            <a:ext cx="2895600" cy="65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130" y="657410"/>
            <a:ext cx="9781954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Major Historical development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7899" y="2913321"/>
            <a:ext cx="11121654" cy="5084173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arrival of the </a:t>
            </a:r>
            <a:r>
              <a:rPr lang="en-US" sz="5400" dirty="0" err="1" smtClean="0"/>
              <a:t>Mughals</a:t>
            </a:r>
            <a:endParaRPr lang="en-US" sz="5400" dirty="0" smtClean="0"/>
          </a:p>
          <a:p>
            <a:r>
              <a:rPr lang="en-US" sz="5400" dirty="0" smtClean="0"/>
              <a:t>Increase in trade</a:t>
            </a:r>
          </a:p>
          <a:p>
            <a:r>
              <a:rPr lang="en-US" sz="5400" dirty="0" smtClean="0"/>
              <a:t>Greater interaction between people of different parts of the world</a:t>
            </a:r>
          </a:p>
          <a:p>
            <a:r>
              <a:rPr lang="en-US" sz="5400" dirty="0" smtClean="0"/>
              <a:t>Islam spread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5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6/21/2020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9198709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Lesson -1/NAME- THE MEDIEVAL WORLD/FACULTY-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</a:p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DEPT-SOCIAL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5392400" y="97917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/13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391" y="42349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SOURCES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2957" y="2254102"/>
            <a:ext cx="12865395" cy="748532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ARCHAEOLOGICAL SOURCES                               LITERARY SOURCES</a:t>
            </a:r>
          </a:p>
          <a:p>
            <a:endParaRPr lang="en-US" dirty="0" smtClean="0"/>
          </a:p>
          <a:p>
            <a:r>
              <a:rPr lang="en-US" dirty="0" smtClean="0"/>
              <a:t>Temples                                                                 Chronicles of court historians</a:t>
            </a:r>
          </a:p>
          <a:p>
            <a:r>
              <a:rPr lang="en-US" dirty="0" smtClean="0"/>
              <a:t>Palaces                                                                    Biographies</a:t>
            </a:r>
          </a:p>
          <a:p>
            <a:r>
              <a:rPr lang="en-US" dirty="0" smtClean="0"/>
              <a:t>Mosques                                                                 Autobiography</a:t>
            </a:r>
          </a:p>
          <a:p>
            <a:r>
              <a:rPr lang="en-US" dirty="0" smtClean="0"/>
              <a:t>Forts                                                                        </a:t>
            </a:r>
            <a:r>
              <a:rPr lang="en-US" dirty="0" err="1" smtClean="0"/>
              <a:t>Farmans</a:t>
            </a:r>
            <a:endParaRPr lang="en-US" dirty="0" smtClean="0"/>
          </a:p>
          <a:p>
            <a:r>
              <a:rPr lang="en-US" dirty="0" smtClean="0"/>
              <a:t>Tombs                                                                     Travelogues</a:t>
            </a:r>
          </a:p>
          <a:p>
            <a:r>
              <a:rPr lang="en-US" dirty="0" smtClean="0"/>
              <a:t>Coins</a:t>
            </a:r>
            <a:endParaRPr lang="en-US" b="1" dirty="0" smtClean="0"/>
          </a:p>
          <a:p>
            <a:r>
              <a:rPr lang="en-US" dirty="0" smtClean="0"/>
              <a:t>Inscription</a:t>
            </a:r>
          </a:p>
          <a:p>
            <a:r>
              <a:rPr lang="en-US" dirty="0" smtClean="0"/>
              <a:t>Utensils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Weapons</a:t>
            </a:r>
          </a:p>
          <a:p>
            <a:r>
              <a:rPr lang="en-US" dirty="0" smtClean="0"/>
              <a:t>Ornaments</a:t>
            </a:r>
          </a:p>
          <a:p>
            <a:r>
              <a:rPr lang="en-US" dirty="0" smtClean="0"/>
              <a:t>Paintings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sp>
        <p:nvSpPr>
          <p:cNvPr id="5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6/21/2020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0493" y="9432625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Lesson -1/NAME- THE MEDIEVAL WORLD/FACULTY-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</a:p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DEPT-SOCIAL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5392400" y="97917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/13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103" y="87006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CHRONICLES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7777" y="2721936"/>
            <a:ext cx="13141842" cy="62306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1026" name="Picture 2" descr="C:\Users\sai\Desktop\kalhana-s-rajatarangini-a-chronical-of-the-kings-of-kashmir-in-3-original-imafhzxg9hjkccv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899" y="2849526"/>
            <a:ext cx="6337003" cy="5996761"/>
          </a:xfrm>
          <a:prstGeom prst="rect">
            <a:avLst/>
          </a:prstGeom>
          <a:noFill/>
        </p:spPr>
      </p:pic>
      <p:pic>
        <p:nvPicPr>
          <p:cNvPr id="1028" name="Picture 4" descr="C:\Users\sai\Desktop\tarikh-i-firoz-sha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7916" y="2974459"/>
            <a:ext cx="6974958" cy="5701708"/>
          </a:xfrm>
          <a:prstGeom prst="rect">
            <a:avLst/>
          </a:prstGeom>
          <a:noFill/>
        </p:spPr>
      </p:pic>
      <p:sp>
        <p:nvSpPr>
          <p:cNvPr id="7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6/21/2020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3386" y="9241239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Lesson -1/NAME- THE MEDIEVAL WORLD/FACULTY-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</a:p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DEPT-SOCIAL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5392400" y="97917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/13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3" y="763735"/>
            <a:ext cx="8452884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CHRONICLES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1935" y="2402958"/>
            <a:ext cx="11844670" cy="6294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2050" name="Picture 2" descr="C:\Users\sai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671" y="2488019"/>
            <a:ext cx="5784110" cy="6485859"/>
          </a:xfrm>
          <a:prstGeom prst="rect">
            <a:avLst/>
          </a:prstGeom>
          <a:noFill/>
        </p:spPr>
      </p:pic>
      <p:pic>
        <p:nvPicPr>
          <p:cNvPr id="2051" name="Picture 3" descr="C:\Users\sai\Desktop\61-aH++5cZ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3483" y="2402960"/>
            <a:ext cx="6484750" cy="6613450"/>
          </a:xfrm>
          <a:prstGeom prst="rect">
            <a:avLst/>
          </a:prstGeom>
          <a:noFill/>
        </p:spPr>
      </p:pic>
      <p:sp>
        <p:nvSpPr>
          <p:cNvPr id="7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6/21/2020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4651" y="9368830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Lesson -1/NAME- THE MEDIEVAL WORLD/FACULTY-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</a:p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DEPT-SOCIAL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5392400" y="97917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/13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433" y="423494"/>
            <a:ext cx="877186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CHRONICLES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8381" y="2339163"/>
            <a:ext cx="11270512" cy="6400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15240000" y="9590566"/>
            <a:ext cx="2133600" cy="41385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9/13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77116" y="1974112"/>
          <a:ext cx="11950996" cy="748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0998"/>
                <a:gridCol w="6289998"/>
              </a:tblGrid>
              <a:tr h="128441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AUTHOR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WORK</a:t>
                      </a:r>
                      <a:endParaRPr lang="en-US" sz="3600" dirty="0"/>
                    </a:p>
                  </a:txBody>
                  <a:tcPr/>
                </a:tc>
              </a:tr>
              <a:tr h="128441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KALHANA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RAJATARANGINI</a:t>
                      </a:r>
                      <a:endParaRPr lang="en-US" sz="3200" b="1" dirty="0"/>
                    </a:p>
                  </a:txBody>
                  <a:tcPr/>
                </a:tc>
              </a:tr>
              <a:tr h="128441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ZIA-UD-DIN-BHARANI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TARIKH-I-FIROZ</a:t>
                      </a:r>
                      <a:endParaRPr lang="en-US" sz="3200" b="1" dirty="0"/>
                    </a:p>
                  </a:txBody>
                  <a:tcPr/>
                </a:tc>
              </a:tr>
              <a:tr h="128441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FERISHTA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TARIKH –I FERISHTA</a:t>
                      </a:r>
                      <a:endParaRPr lang="en-US" sz="3200" b="1" dirty="0"/>
                    </a:p>
                  </a:txBody>
                  <a:tcPr/>
                </a:tc>
              </a:tr>
              <a:tr h="128441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AMIR KHUSRAU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TUGHLUQNAMA</a:t>
                      </a:r>
                      <a:endParaRPr lang="en-US" sz="3200" b="1" dirty="0"/>
                    </a:p>
                  </a:txBody>
                  <a:tcPr/>
                </a:tc>
              </a:tr>
              <a:tr h="829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AMIR KHUSRAU</a:t>
                      </a:r>
                    </a:p>
                    <a:p>
                      <a:pPr algn="ctr"/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KHAZAINUL-FUTUH</a:t>
                      </a:r>
                    </a:p>
                    <a:p>
                      <a:pPr algn="ctr"/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6/21/2020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3386" y="9453890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Lesson -1/NAME- THE MEDIEVAL WORLD/FACULTY-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</a:p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DEPT-SOCIAL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5392399" y="9462978"/>
            <a:ext cx="2491563" cy="69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352</Words>
  <PresentationFormat>Custom</PresentationFormat>
  <Paragraphs>170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Office Theme</vt:lpstr>
      <vt:lpstr>Slide 1</vt:lpstr>
      <vt:lpstr>Case: You are an Archaeologist excavating a region X. In the course of your excavation you find a broken pot, some coins and a few shells. Based on these findings what conclusion can you draw about the people who inhabited this region?</vt:lpstr>
      <vt:lpstr>DIVISION  OF MEDIEVAL PERIOD</vt:lpstr>
      <vt:lpstr>Names of India</vt:lpstr>
      <vt:lpstr>Major Historical development</vt:lpstr>
      <vt:lpstr>SOURCES</vt:lpstr>
      <vt:lpstr>CHRONICLES</vt:lpstr>
      <vt:lpstr>CHRONICLES</vt:lpstr>
      <vt:lpstr>CHRONICLES</vt:lpstr>
      <vt:lpstr>AUTOBIOGRAPHIES</vt:lpstr>
      <vt:lpstr>TRAVELOGUES &amp;TRAVELLERS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sai</cp:lastModifiedBy>
  <cp:revision>39</cp:revision>
  <dcterms:created xsi:type="dcterms:W3CDTF">2006-08-16T00:00:00Z</dcterms:created>
  <dcterms:modified xsi:type="dcterms:W3CDTF">2020-07-11T04:48:32Z</dcterms:modified>
</cp:coreProperties>
</file>